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09BF-0A47-DF43-B4F0-F02284EC1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28010-B134-5543-B1D8-68FCB3D477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1474B-C05E-DC42-A4C9-F9CA5CE3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26A8-6003-2446-97E3-EA79D48347C8}" type="datetimeFigureOut">
              <a:rPr lang="en-US" smtClean="0"/>
              <a:t>7/8/20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C9081-49A4-844F-A07E-6693D920D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99552-EB67-C94F-9950-638016858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9644-F2CF-CE4F-98A6-8DB61E80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04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81748-778B-9F46-A8A7-DAA79331A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EB129-CF6B-374E-93D4-DC2DE6E8B7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7DC62-1464-0A4B-B136-4400D1F91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26A8-6003-2446-97E3-EA79D48347C8}" type="datetimeFigureOut">
              <a:rPr lang="en-US" smtClean="0"/>
              <a:t>7/8/20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C7AD0-31C2-D541-83DE-1A9459474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D8616-6BFC-F64E-A41B-9BC5C9CDC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9644-F2CF-CE4F-98A6-8DB61E80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3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45B8D4-D44F-D54A-8DBC-1546061945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BEAC88-6E69-0F49-8897-1AF956E42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A672F-DFDC-C84D-A98C-45F5A8C5D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26A8-6003-2446-97E3-EA79D48347C8}" type="datetimeFigureOut">
              <a:rPr lang="en-US" smtClean="0"/>
              <a:t>7/8/20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81B94-A5C4-B643-AC89-947374E16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A8A9E-FD35-8347-96A8-056801211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9644-F2CF-CE4F-98A6-8DB61E80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22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9A4ED-400E-DA49-B270-0C6A4E923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62567-9731-0D43-9C57-7CF9B98C6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AA535-8409-DD4A-BE4E-5E5F40385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26A8-6003-2446-97E3-EA79D48347C8}" type="datetimeFigureOut">
              <a:rPr lang="en-US" smtClean="0"/>
              <a:t>7/8/20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BCDCC-E86D-454A-AD45-0E09335FC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78A34-82BE-F94F-885C-EC1454E13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9644-F2CF-CE4F-98A6-8DB61E80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42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48D8C-CB61-0241-8D0D-B102ED952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3B5F0-A94A-EC4F-8CCD-92B3D7359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9D97B-5212-6E42-BD30-35592386D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26A8-6003-2446-97E3-EA79D48347C8}" type="datetimeFigureOut">
              <a:rPr lang="en-US" smtClean="0"/>
              <a:t>7/8/20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B54C8-87A2-2044-8FDA-E3699878F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AE718-8DE2-DC4F-AE10-4C5699F8D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9644-F2CF-CE4F-98A6-8DB61E80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88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1075C-7E3D-0849-829D-DD20F9420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2CBC4-ED42-4642-84F7-8696586BA8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3C0326-8094-9A44-9DC1-2FB929E55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0DBCE-C06C-B242-9BA8-B30D6947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26A8-6003-2446-97E3-EA79D48347C8}" type="datetimeFigureOut">
              <a:rPr lang="en-US" smtClean="0"/>
              <a:t>7/8/20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CC948-0869-8741-A55A-7A35C9B90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70CF8-8DFD-5C40-8B87-26DD60F2E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9644-F2CF-CE4F-98A6-8DB61E80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77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1F15D-9A56-8349-A142-D9952DEE0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55935-4231-1148-B825-2D936A078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7A4995-2CA0-914D-9B25-B08CCAF97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4CC3BF-8EAC-B14B-9E82-2C9172FB80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4371A-2890-D940-87FB-B33EB1FB70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3DA0A5-7395-7F49-AB0C-459F3B6A1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26A8-6003-2446-97E3-EA79D48347C8}" type="datetimeFigureOut">
              <a:rPr lang="en-US" smtClean="0"/>
              <a:t>7/8/20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A4F830-4191-8B4E-A5D5-8E1C6D2F4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104EFB-27CE-DB4A-A36E-02F15A81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9644-F2CF-CE4F-98A6-8DB61E80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14D5B-483A-2042-AA75-3349EFC29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C6AF66-3062-AA47-8AD8-F910D8668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26A8-6003-2446-97E3-EA79D48347C8}" type="datetimeFigureOut">
              <a:rPr lang="en-US" smtClean="0"/>
              <a:t>7/8/20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293E4D-2C77-4D4B-89BE-B3ED3EA74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87529-7866-604D-8290-E11100AB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9644-F2CF-CE4F-98A6-8DB61E80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10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3E8074-F9DD-784F-B380-71C2FC6CA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26A8-6003-2446-97E3-EA79D48347C8}" type="datetimeFigureOut">
              <a:rPr lang="en-US" smtClean="0"/>
              <a:t>7/8/20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4CF8B4-A0CC-3F4C-9717-CBC5F117B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77E28-ED3E-D84B-AEB4-F7568AA11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9644-F2CF-CE4F-98A6-8DB61E80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89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F2F97-F765-F446-9930-24F0AE615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87CDA-C69E-7048-BBA5-D0BC319F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94E4BE-F3DB-5A4B-A393-BB71825CE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B0A8F2-7557-8144-BCC1-2988B671F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26A8-6003-2446-97E3-EA79D48347C8}" type="datetimeFigureOut">
              <a:rPr lang="en-US" smtClean="0"/>
              <a:t>7/8/20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242C7-AEA8-7545-95AC-7CD332F95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E5965-2846-054F-8FB7-A96772556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9644-F2CF-CE4F-98A6-8DB61E80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38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F6C1F-90A7-FE47-B094-02FF4A4F6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94E4BE-971F-5F40-9706-05627A2AA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250FE-5948-2349-96F0-E5D0CCEFC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EAD9C5-77A6-8F45-9C73-E7912CF88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B26A8-6003-2446-97E3-EA79D48347C8}" type="datetimeFigureOut">
              <a:rPr lang="en-US" smtClean="0"/>
              <a:t>7/8/20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63E8F-201C-0B4F-A07E-99AB1290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7A4A5-CFC4-FA42-9888-5F4A10515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69644-F2CF-CE4F-98A6-8DB61E80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84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438396-1441-AC41-9E7F-C6175C60C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93E2-881F-AC48-BC79-93489937E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A98E-1880-844F-BDF5-501A45ACBB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26A8-6003-2446-97E3-EA79D48347C8}" type="datetimeFigureOut">
              <a:rPr lang="en-US" smtClean="0"/>
              <a:t>7/8/20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8AFCF-AAA8-B147-BCC3-62432AB8A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35B19-4928-6B45-A3BE-E56849BDB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69644-F2CF-CE4F-98A6-8DB61E804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0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pjjf.org/2020/9/McLaughlin.html" TargetMode="External"/><Relationship Id="rId2" Type="http://schemas.openxmlformats.org/officeDocument/2006/relationships/hyperlink" Target="https://chikouken.org/wp-content/uploads/2020/06/9cbedbddacbf235ad66bda66146d147c.pdf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if.ssrc.org/2020/06/25/protection-without-punishment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ahi.com/ajw/articles/13523578" TargetMode="External"/><Relationship Id="rId2" Type="http://schemas.openxmlformats.org/officeDocument/2006/relationships/hyperlink" Target="https://www.facebook.com/hitosajinokai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www2.sal.tohoku.ac.jp/p-religion/2017/cn8/pg27.htm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mainichi.jp/english/articles/20200707/p2a/00m/0na/010000c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www3.nhk.or.jp/nhkworld/en/news/backstories/1117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5A0BA7F-BCDB-F149-82A0-7F0F1BFE4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7325"/>
            <a:ext cx="3932237" cy="1600200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Buddhist responses to COVID-19 in Japan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99A4B80-C9B0-C249-93AF-7E2D87D07AA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799" r="2799"/>
          <a:stretch>
            <a:fillRect/>
          </a:stretch>
        </p:blipFill>
        <p:spPr>
          <a:xfrm>
            <a:off x="5160008" y="224724"/>
            <a:ext cx="6172200" cy="4873625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167B1F-10A1-1945-B613-B046C60DF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Impacts on temples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Ritual responses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welfare engagement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Spillover effects: politics and popular culture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B4DB09-88FA-0443-B0F4-9EEDDAC9A15C}"/>
              </a:ext>
            </a:extLst>
          </p:cNvPr>
          <p:cNvSpPr txBox="1"/>
          <p:nvPr/>
        </p:nvSpPr>
        <p:spPr>
          <a:xfrm>
            <a:off x="567407" y="5861050"/>
            <a:ext cx="4476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Levi McLaughlin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North Carolina State University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6389BF-093A-534D-922B-48189C49D960}"/>
              </a:ext>
            </a:extLst>
          </p:cNvPr>
          <p:cNvSpPr txBox="1"/>
          <p:nvPr/>
        </p:nvSpPr>
        <p:spPr>
          <a:xfrm>
            <a:off x="5044403" y="5237018"/>
            <a:ext cx="6403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Representatives from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Kegon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Shingon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Rinzai Zen Buddhism; Shinto;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Shugendō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and Catholicism stand in solidarity before the temple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Tōdaiji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Nara on April 24, 2020, pledging to pray daily for a quick end to the pandemic and for those who died of COVID-19.</a:t>
            </a:r>
          </a:p>
        </p:txBody>
      </p:sp>
    </p:spTree>
    <p:extLst>
      <p:ext uri="{BB962C8B-B14F-4D97-AF65-F5344CB8AC3E}">
        <p14:creationId xmlns:p14="http://schemas.microsoft.com/office/powerpoint/2010/main" val="3218569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724884-353C-EF4B-88E2-5536EDC09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39" y="127619"/>
            <a:ext cx="11709071" cy="83428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Severe impact on temple rituals and pastoral care for parishioners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5F83031-F9A9-C74E-B498-E23009C8EF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063646"/>
            <a:ext cx="5157787" cy="61751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 by Regional Planning Research Center, Taisho University (Tokyo)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5750D0-92AF-314A-8458-119843850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89302"/>
            <a:ext cx="5157787" cy="468463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88.6% reported reduced numbers allowed at funerals.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87.8% canceled or delayed services at temples and homes.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majority of remaining services required special measures (masks, disinfectant, social distancing, reduced attendance).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 of 517 temple respondents between May 7 and 24, 2020, from ~12 denominations, publicized June 4, 2020.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https://chikouken.org/wp-content/uploads/2020/06/9cbedbddacbf235ad66bda66146d147c.pdf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105E152-93DA-8445-A55C-6CF11517C3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857251"/>
            <a:ext cx="5183188" cy="82391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Uneven use of technological means to overcome physical divides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630C589-DFF9-1E48-89E5-7A6CABB59A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28800"/>
            <a:ext cx="5183188" cy="4845132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hoc streaming of funerals and memorial services to the bereaved.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innovations by individual priests to broadcast meditation, chanting rituals, etc. via Facebook, Zoom, other platforms. Resulting in striking ecumenical innovations.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Sectarian HQs not equipped to provide technical support to temples. Relying on initiatives by outgoing priests.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Numerous clergy report that post-COVID-19 activities will see continued ritual innovation.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in McLaughlin, Levi. 2020. “Japanese Religious Responses to COVID-19: A Preliminary Report.”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Asia-Pacific Journal: Japan Focus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Vol. 18 Issue 9 No. 3 (May 1).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https://apjjf.org/2020/9/McLaughlin.html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393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3A56A-DE87-5A46-820E-C7D907D16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" y="91993"/>
            <a:ext cx="12108873" cy="91741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Ritual offerings: Japanese Buddhism as expunger of disease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634E5-6703-9748-85D9-2F80D069D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975695"/>
            <a:ext cx="5157787" cy="823912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Japan’s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kokubunji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Buddhism as protector of the realm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30B40-4517-C044-BD84-32472A550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1893104"/>
            <a:ext cx="5157787" cy="4828329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Buddhism integral to Japan’s earliest governmental systems.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Establishment of the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kokubunji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system, sponsoring monasteries and convents in all of the provinces, linked to a smallpox epidemic of the 730s.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Reverence for the Buddhas linked to deliverance from calamity; calamity equated with failure on the part of the sovereign and the populace to fulfil ethical obligations, including taking refuge in the three treasures.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See Lowe, Bryan. 2020. “Protection without Punishment: Turning to the Buddhist Gods during COVID-19.”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Immanent Frame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(June 25).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https://tif.ssrc.org/2020/06/25/protection-without-punishment/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BF5FC-543D-5F47-AB28-73BA03058F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975695"/>
            <a:ext cx="5183188" cy="823912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Buddhas reprise their roles as protectors against disease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01506A-B2B5-1148-8D2B-F6850911C3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06930"/>
            <a:ext cx="5183188" cy="4182733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15-meter Buddha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Vairocana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the temple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Tōdaiji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gazes out through a rarely-opened portal to protect the people of the realm.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684297-5288-FE41-A9E2-5DBB085E1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563" y="3005104"/>
            <a:ext cx="2599858" cy="32406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4F34F8-4BCB-9046-A3C7-D2469D74A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410" y="3503220"/>
            <a:ext cx="3053907" cy="224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74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1DE05-95A1-7A44-B56E-CDE80404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52" y="96601"/>
            <a:ext cx="11744696" cy="53103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Caring for the marginalized: Buddhist social welfare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9EEDD-B416-694B-B334-949669B06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765001"/>
            <a:ext cx="5157787" cy="68654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 presents outreach programs with unprecedented challenges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DC1FEA-1992-7F46-A1DC-3E29A24A6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588913"/>
            <a:ext cx="5157787" cy="5013768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mobilize aid when the government calls for “self-restraint” 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jishuku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address new housing challenges as businesses close?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connect with marginalized populations (migrants, the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homeless, others)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suffer disproportionately during sudden economic downturn?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serve in hospitals, palliative care, and other clinical settings during a medical emergency?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59213-10F9-324D-8AAE-EF912038C8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765001"/>
            <a:ext cx="5183188" cy="49202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Ongoing initiatives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547D4-3F54-3748-8B65-470E6AE3AA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451543"/>
            <a:ext cx="5183188" cy="5305517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Hitosaji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no Kai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(Single Spoonful Association)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https://www.facebook.com/hitosajinokai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http://www.asahi.com/ajw/articles/13523578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Rinshō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Shūkyōshi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(Interfaith Chaplaincy)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http://www2.sal.tohoku.ac.jp/p-religion/2017/cn8/pg27.html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AE4925-449A-3441-AE56-D38B24A67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1993" y="2917293"/>
            <a:ext cx="2781404" cy="2082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BE539C-C4E5-E449-B49D-29B484570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9875" y="4560125"/>
            <a:ext cx="2980334" cy="20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43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0EE52-1499-5F4A-9242-C4D174AEB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1992"/>
            <a:ext cx="10515600" cy="70365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Beyond the temple: wide-ranging effects in the Buddhist world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F9DBB-0F6D-3448-9D45-C242D4713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877508"/>
            <a:ext cx="5157787" cy="527647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Soka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Gakkai electoral mobilization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077C3-5660-D945-BA61-9906A5FA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6" y="1638176"/>
            <a:ext cx="5157787" cy="3684588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Nichiren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Buddhism-based lay association supports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Komeito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junior partner in Japan’s national coalition allied with the Liberal Democratic Party (LDP).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potent vote-gathering bloc.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Soka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Gakkai shut down operations in mid-February, will not resume meetings in districts until late July / early August.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LDP pushing for snap election in fall 2020.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Komeito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Soka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Gakkai are opposed to this plan.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of ongoing intra-coalition conflict between LDP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Komeito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COVID-19 could see marginalizing of Buddhism-founded party in national-level Japanese politics.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9307F6-3062-CA47-B319-9F64AFFD8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818131"/>
            <a:ext cx="5357813" cy="587024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return to Japan’s bestiary: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amabie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BBD8145-AD4B-8541-9654-76DE7BAF68E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1436914" y="5189728"/>
            <a:ext cx="3660178" cy="153857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BACE19-2685-0647-8AD7-0542FFFD1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757042"/>
            <a:ext cx="1825604" cy="27755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9D86B09-D46C-D747-8902-C9CE6B2738DD}"/>
              </a:ext>
            </a:extLst>
          </p:cNvPr>
          <p:cNvSpPr/>
          <p:nvPr/>
        </p:nvSpPr>
        <p:spPr>
          <a:xfrm>
            <a:off x="5997573" y="532157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https://www3.nhk.or.jp/nhkworld/en/news/backstories/1117/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0ED7BA-4824-B241-B013-C20370695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7343" y="1511413"/>
            <a:ext cx="2885706" cy="163341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8234D15-C715-524D-AF61-47E3D745BE8E}"/>
              </a:ext>
            </a:extLst>
          </p:cNvPr>
          <p:cNvSpPr/>
          <p:nvPr/>
        </p:nvSpPr>
        <p:spPr>
          <a:xfrm>
            <a:off x="5997573" y="595265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https://mainichi.jp/english/articles/20200707/p2a/00m/0na/010000c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A17D07-3259-A44F-B28C-72DC0D7FF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6205" y="3304355"/>
            <a:ext cx="1265589" cy="1742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1D6D78-2866-9042-9895-E37FBFD444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0196" y="3279604"/>
            <a:ext cx="1307205" cy="184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73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1349</TotalTime>
  <Words>754</Words>
  <Application>Microsoft Macintosh PowerPoint</Application>
  <PresentationFormat>Widescreen</PresentationFormat>
  <Paragraphs>64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Buddhist responses to COVID-19 in Japan</vt:lpstr>
      <vt:lpstr>Severe impact on temple rituals and pastoral care for parishioners</vt:lpstr>
      <vt:lpstr>Ritual offerings: Japanese Buddhism as expunger of disease</vt:lpstr>
      <vt:lpstr>Caring for the marginalized: Buddhist social welfare</vt:lpstr>
      <vt:lpstr>Beyond the temple: wide-ranging effects in the Buddhist world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Buddhist responses to COVID-19 in Japan</dc:title>
  <dc:creator>Microsoft Office User</dc:creator>
  <cp:lastModifiedBy>Microsoft Office User</cp:lastModifiedBy>
  <cp:revision>24</cp:revision>
  <dcterms:created xsi:type="dcterms:W3CDTF">2020-07-07T16:09:38Z</dcterms:created>
  <dcterms:modified xsi:type="dcterms:W3CDTF">2020-07-08T16:50:37Z</dcterms:modified>
</cp:coreProperties>
</file>