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7" r:id="rId5"/>
    <p:sldId id="262" r:id="rId6"/>
    <p:sldId id="261" r:id="rId7"/>
    <p:sldId id="260" r:id="rId8"/>
    <p:sldId id="266" r:id="rId9"/>
    <p:sldId id="264" r:id="rId10"/>
    <p:sldId id="268" r:id="rId11"/>
    <p:sldId id="263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52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42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43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7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3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9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6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6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56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82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4BCE-9C72-426E-B81A-612D0452AB1F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C0F6-4FB8-47CF-A6C5-AFEC2BD491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2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463348" cy="2246811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“Six feet 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 we’re closer than </a:t>
            </a:r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ever”</a:t>
            </a:r>
            <a:b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Buddhism in Canada and the United States During the Pandemic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81" t="16875" r="29485" b="5090"/>
          <a:stretch/>
        </p:blipFill>
        <p:spPr>
          <a:xfrm>
            <a:off x="2943497" y="0"/>
            <a:ext cx="9248503" cy="68734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25" y="0"/>
            <a:ext cx="2943498" cy="1325563"/>
          </a:xfrm>
        </p:spPr>
        <p:txBody>
          <a:bodyPr>
            <a:noAutofit/>
          </a:bodyPr>
          <a:lstStyle/>
          <a:p>
            <a:pPr algn="ctr"/>
            <a:r>
              <a:rPr lang="en-CA" sz="3200" dirty="0" smtClean="0"/>
              <a:t>Honolulu Diamond Sangha new rules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25" y="1449978"/>
            <a:ext cx="2943498" cy="540802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Six-foot-spaced seated and walking meditation</a:t>
            </a:r>
          </a:p>
          <a:p>
            <a:r>
              <a:rPr lang="en-CA" dirty="0" smtClean="0"/>
              <a:t>Specific routes to enter and leave</a:t>
            </a:r>
          </a:p>
          <a:p>
            <a:r>
              <a:rPr lang="en-CA" dirty="0"/>
              <a:t>E</a:t>
            </a:r>
            <a:r>
              <a:rPr lang="en-CA" dirty="0" smtClean="0"/>
              <a:t>lectric fan on during </a:t>
            </a:r>
            <a:r>
              <a:rPr lang="en-CA" dirty="0" err="1" smtClean="0"/>
              <a:t>koan</a:t>
            </a:r>
            <a:r>
              <a:rPr lang="en-CA" dirty="0" smtClean="0"/>
              <a:t> meeting with Zen master</a:t>
            </a:r>
          </a:p>
          <a:p>
            <a:r>
              <a:rPr lang="en-CA" dirty="0" smtClean="0"/>
              <a:t>Reduced sutra chanting</a:t>
            </a:r>
          </a:p>
          <a:p>
            <a:r>
              <a:rPr lang="en-CA" dirty="0" smtClean="0"/>
              <a:t>No tea service</a:t>
            </a:r>
          </a:p>
          <a:p>
            <a:r>
              <a:rPr lang="en-CA" dirty="0" smtClean="0"/>
              <a:t>No petting the cat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3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9492" t="53483" r="22056" b="28594"/>
          <a:stretch/>
        </p:blipFill>
        <p:spPr>
          <a:xfrm>
            <a:off x="6073911" y="25724"/>
            <a:ext cx="5003075" cy="131109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5303838" cy="68627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885" t="28125" r="20551" b="5663"/>
          <a:stretch/>
        </p:blipFill>
        <p:spPr>
          <a:xfrm>
            <a:off x="5512211" y="1266621"/>
            <a:ext cx="6048102" cy="541679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408024" y="17424"/>
            <a:ext cx="0" cy="68405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596" y="2564695"/>
            <a:ext cx="5965404" cy="62017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Phenomena examined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595" y="3199127"/>
            <a:ext cx="5965405" cy="36588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Disruption of normal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Shift to virtual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Buddhism to teach </a:t>
            </a:r>
            <a:r>
              <a:rPr lang="en-CA" dirty="0" smtClean="0"/>
              <a:t>good hygiene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pandemic to teach Buddhism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Reopening: </a:t>
            </a:r>
            <a:r>
              <a:rPr lang="en-CA" dirty="0" smtClean="0"/>
              <a:t>ritual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Economic </a:t>
            </a:r>
            <a:r>
              <a:rPr lang="en-CA" dirty="0" smtClean="0"/>
              <a:t>impacts and responses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Power shifts related to skillsets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Survival, adaptation, rebuilding as Buddhist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6595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46" y="2795451"/>
            <a:ext cx="4062549" cy="406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21132"/>
            <a:ext cx="2412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Distanced and livestreamed Dharma investiture at Zen Center of Los Angeles (zcla.org)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78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65" t="13598" r="10036" b="5911"/>
          <a:stretch/>
        </p:blipFill>
        <p:spPr>
          <a:xfrm>
            <a:off x="0" y="0"/>
            <a:ext cx="1216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56" t="10090" r="33202" b="9017"/>
          <a:stretch/>
        </p:blipFill>
        <p:spPr>
          <a:xfrm>
            <a:off x="4589416" y="0"/>
            <a:ext cx="7602584" cy="566442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85390" cy="59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84" t="6434" r="33452"/>
          <a:stretch/>
        </p:blipFill>
        <p:spPr>
          <a:xfrm>
            <a:off x="0" y="0"/>
            <a:ext cx="4276165" cy="6844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034" t="6250" r="33401"/>
          <a:stretch/>
        </p:blipFill>
        <p:spPr>
          <a:xfrm>
            <a:off x="4276165" y="-13447"/>
            <a:ext cx="423697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669" t="6518" r="33702"/>
          <a:stretch/>
        </p:blipFill>
        <p:spPr>
          <a:xfrm>
            <a:off x="7946572" y="6147"/>
            <a:ext cx="4245428" cy="6838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" y="0"/>
            <a:ext cx="370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Houston Zen Center YouTube Channel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378822"/>
            <a:ext cx="7210697" cy="13255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Parking lot service in front of rural New Jersey temple (Seabrook Buddhist Temple Facebook)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"/>
          <a:stretch/>
        </p:blipFill>
        <p:spPr>
          <a:xfrm>
            <a:off x="6270172" y="2160496"/>
            <a:ext cx="5904412" cy="46975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371"/>
            <a:ext cx="6270171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6" t="25615" r="35000" b="15315"/>
          <a:stretch/>
        </p:blipFill>
        <p:spPr>
          <a:xfrm>
            <a:off x="0" y="14809"/>
            <a:ext cx="9802906" cy="6843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7063" y="6211669"/>
            <a:ext cx="303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Reflection by Benjamin Bruch, Pacific Buddhist Academy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66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"/>
            <a:ext cx="9144000" cy="685800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03867"/>
            <a:ext cx="3048000" cy="758281"/>
          </a:xfrm>
        </p:spPr>
        <p:txBody>
          <a:bodyPr>
            <a:noAutofit/>
          </a:bodyPr>
          <a:lstStyle/>
          <a:p>
            <a:pPr algn="ctr"/>
            <a:r>
              <a:rPr lang="en-CA" sz="3200" dirty="0" err="1" smtClean="0"/>
              <a:t>Puna</a:t>
            </a:r>
            <a:r>
              <a:rPr lang="en-CA" sz="3200" dirty="0" smtClean="0"/>
              <a:t> Hongwanji new rules</a:t>
            </a:r>
            <a:endParaRPr lang="en-CA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123406"/>
            <a:ext cx="3048000" cy="573459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Monk with face-shield</a:t>
            </a:r>
          </a:p>
          <a:p>
            <a:r>
              <a:rPr lang="en-CA" dirty="0" smtClean="0"/>
              <a:t>Masked </a:t>
            </a:r>
            <a:r>
              <a:rPr lang="en-CA" dirty="0" err="1" smtClean="0"/>
              <a:t>laymembers</a:t>
            </a:r>
            <a:endParaRPr lang="en-CA" dirty="0" smtClean="0"/>
          </a:p>
          <a:p>
            <a:r>
              <a:rPr lang="en-CA" dirty="0" smtClean="0"/>
              <a:t>One person per pew</a:t>
            </a:r>
          </a:p>
          <a:p>
            <a:r>
              <a:rPr lang="en-CA" dirty="0" smtClean="0"/>
              <a:t>No chanting or singing by congregation</a:t>
            </a:r>
          </a:p>
          <a:p>
            <a:r>
              <a:rPr lang="en-CA" dirty="0" smtClean="0"/>
              <a:t>No incense offering by congregation</a:t>
            </a:r>
          </a:p>
          <a:p>
            <a:r>
              <a:rPr lang="en-CA" dirty="0" smtClean="0"/>
              <a:t>Screen-projected liturgy (no service books)</a:t>
            </a:r>
          </a:p>
          <a:p>
            <a:r>
              <a:rPr lang="en-CA" dirty="0" smtClean="0"/>
              <a:t>Pre-reserved seating</a:t>
            </a:r>
          </a:p>
          <a:p>
            <a:r>
              <a:rPr lang="en-CA" dirty="0" smtClean="0"/>
              <a:t>Health check at door</a:t>
            </a:r>
          </a:p>
          <a:p>
            <a:r>
              <a:rPr lang="en-CA" dirty="0" smtClean="0"/>
              <a:t>Hand-sanitizing station</a:t>
            </a:r>
          </a:p>
          <a:p>
            <a:r>
              <a:rPr lang="en-CA" dirty="0" smtClean="0"/>
              <a:t>No post-service meal</a:t>
            </a:r>
          </a:p>
          <a:p>
            <a:r>
              <a:rPr lang="en-CA" dirty="0" smtClean="0"/>
              <a:t>One-way traffic flow in worship hall</a:t>
            </a:r>
          </a:p>
          <a:p>
            <a:r>
              <a:rPr lang="en-CA" dirty="0" smtClean="0"/>
              <a:t>No car-pooling to temple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38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r="24328"/>
          <a:stretch/>
        </p:blipFill>
        <p:spPr>
          <a:xfrm>
            <a:off x="8390709" y="0"/>
            <a:ext cx="380129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2372" cy="4822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0"/>
          <a:stretch/>
        </p:blipFill>
        <p:spPr>
          <a:xfrm>
            <a:off x="1" y="4881413"/>
            <a:ext cx="3931920" cy="197658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12" y="2590483"/>
            <a:ext cx="4267517" cy="4267517"/>
          </a:xfrm>
        </p:spPr>
      </p:pic>
      <p:sp>
        <p:nvSpPr>
          <p:cNvPr id="8" name="TextBox 7"/>
          <p:cNvSpPr txBox="1"/>
          <p:nvPr/>
        </p:nvSpPr>
        <p:spPr>
          <a:xfrm>
            <a:off x="5087984" y="591"/>
            <a:ext cx="3089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Check-in stations, signage everywhere, and individual portions of offertory incense (</a:t>
            </a:r>
            <a:r>
              <a:rPr lang="en-CA" sz="2400" dirty="0" err="1" smtClean="0"/>
              <a:t>Makawao</a:t>
            </a:r>
            <a:r>
              <a:rPr lang="en-CA" sz="2400" dirty="0" smtClean="0"/>
              <a:t> Hongwanji Facebook)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328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198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“Six feet apart we’re closer than ever” Buddhism in Canada and the United States During the Pandemic</vt:lpstr>
      <vt:lpstr>PowerPoint Presentation</vt:lpstr>
      <vt:lpstr>PowerPoint Presentation</vt:lpstr>
      <vt:lpstr>PowerPoint Presentation</vt:lpstr>
      <vt:lpstr>PowerPoint Presentation</vt:lpstr>
      <vt:lpstr>Parking lot service in front of rural New Jersey temple (Seabrook Buddhist Temple Facebook)</vt:lpstr>
      <vt:lpstr>PowerPoint Presentation</vt:lpstr>
      <vt:lpstr>Puna Hongwanji new rules</vt:lpstr>
      <vt:lpstr>PowerPoint Presentation</vt:lpstr>
      <vt:lpstr>Honolulu Diamond Sangha new rules</vt:lpstr>
      <vt:lpstr>PowerPoint Presentation</vt:lpstr>
      <vt:lpstr>Phenomena examined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Wilson</dc:creator>
  <cp:lastModifiedBy>Jeff Wilson</cp:lastModifiedBy>
  <cp:revision>22</cp:revision>
  <dcterms:created xsi:type="dcterms:W3CDTF">2020-07-05T18:24:19Z</dcterms:created>
  <dcterms:modified xsi:type="dcterms:W3CDTF">2020-07-08T13:33:16Z</dcterms:modified>
</cp:coreProperties>
</file>